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FD4"/>
    <a:srgbClr val="D0DFE8"/>
    <a:srgbClr val="CE8628"/>
    <a:srgbClr val="DA7F59"/>
    <a:srgbClr val="B280A9"/>
    <a:srgbClr val="5FAA93"/>
    <a:srgbClr val="5EA99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90" autoAdjust="0"/>
    <p:restoredTop sz="87993" autoAdjust="0"/>
  </p:normalViewPr>
  <p:slideViewPr>
    <p:cSldViewPr snapToGrid="0" snapToObjects="1">
      <p:cViewPr varScale="1">
        <p:scale>
          <a:sx n="112" d="100"/>
          <a:sy n="112" d="100"/>
        </p:scale>
        <p:origin x="62" y="379"/>
      </p:cViewPr>
      <p:guideLst>
        <p:guide orient="horz" pos="1412"/>
        <p:guide pos="3840"/>
        <p:guide orient="horz" pos="1117"/>
        <p:guide orient="horz" pos="3748"/>
      </p:guideLst>
    </p:cSldViewPr>
  </p:slideViewPr>
  <p:outlineViewPr>
    <p:cViewPr>
      <p:scale>
        <a:sx n="33" d="100"/>
        <a:sy n="33" d="100"/>
      </p:scale>
      <p:origin x="0" y="-53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2376" y="43"/>
      </p:cViewPr>
      <p:guideLst/>
    </p:cSldViewPr>
  </p:notesViewPr>
  <p:gridSpacing cx="72008" cy="72008"/>
</p:viewPr>
</file>

<file path=ppt/theme/theme1.xml><?xml version="1.0" encoding="utf-8"?>
<a:theme xmlns:a="http://schemas.openxmlformats.org/drawingml/2006/main" name="FiBL Slide Master">
  <a:themeElements>
    <a:clrScheme name="FiBL Colors">
      <a:dk1>
        <a:srgbClr val="000000"/>
      </a:dk1>
      <a:lt1>
        <a:srgbClr val="FFFFFF"/>
      </a:lt1>
      <a:dk2>
        <a:srgbClr val="9ABFD4"/>
      </a:dk2>
      <a:lt2>
        <a:srgbClr val="FEFFFF"/>
      </a:lt2>
      <a:accent1>
        <a:srgbClr val="2F6C86"/>
      </a:accent1>
      <a:accent2>
        <a:srgbClr val="CE8628"/>
      </a:accent2>
      <a:accent3>
        <a:srgbClr val="8D66A3"/>
      </a:accent3>
      <a:accent4>
        <a:srgbClr val="75AF41"/>
      </a:accent4>
      <a:accent5>
        <a:srgbClr val="D7B600"/>
      </a:accent5>
      <a:accent6>
        <a:srgbClr val="E84E28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3866447ef4b274d91ae53c0e04d000d7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98267f331064875f993f9785cd354c41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  <xsd:enumeration value="Vertrag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FB1491-4ED2-406F-84B9-8C32265CC56E}">
  <ds:schemaRefs>
    <ds:schemaRef ds:uri="http://schemas.microsoft.com/office/2006/documentManagement/types"/>
    <ds:schemaRef ds:uri="http://schemas.microsoft.com/sharepoint/v3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926ccd4c-651f-4ccc-af87-3950eef9fdad"/>
    <ds:schemaRef ds:uri="dd18740c-b141-4d05-9751-e9f3dcf7e76f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E2486C0-E1F0-4117-9067-3BB651809C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932EEC-FC19-4FD5-BCC6-3A57B7F70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1148</Words>
  <Application>Microsoft Office PowerPoint</Application>
  <PresentationFormat>Breitbild</PresentationFormat>
  <Paragraphs>189</Paragraphs>
  <Slides>36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Gill Sans MT</vt:lpstr>
      <vt:lpstr>FiBL Slide Master</vt:lpstr>
      <vt:lpstr>1_Benutzerdefiniertes Design</vt:lpstr>
      <vt:lpstr>Benutzerdefiniertes Design</vt:lpstr>
      <vt:lpstr>Der DOK-Versuch </vt:lpstr>
      <vt:lpstr>PowerPoint-Präsentation</vt:lpstr>
      <vt:lpstr>Publikationen</vt:lpstr>
      <vt:lpstr>PowerPoint-Präsentation</vt:lpstr>
      <vt:lpstr>PowerPoint-Präsentation</vt:lpstr>
      <vt:lpstr>Anbausysteme</vt:lpstr>
      <vt:lpstr>PowerPoint-Präsentation</vt:lpstr>
      <vt:lpstr>Fruchtfolge</vt:lpstr>
      <vt:lpstr>PowerPoint-Präsentation</vt:lpstr>
      <vt:lpstr>Stickstoffdüngung</vt:lpstr>
      <vt:lpstr>Stickstoffdüngung</vt:lpstr>
      <vt:lpstr>Düngung mit Phosphor und Kali</vt:lpstr>
      <vt:lpstr>Pflanzenschutz </vt:lpstr>
      <vt:lpstr>Erträge</vt:lpstr>
      <vt:lpstr>PowerPoint-Präsentation</vt:lpstr>
      <vt:lpstr>PowerPoint-Präsentation</vt:lpstr>
      <vt:lpstr>PowerPoint-Präsentation</vt:lpstr>
      <vt:lpstr>Winterweizenerträge und Rohproteingehalt</vt:lpstr>
      <vt:lpstr>Nährstoffbilanzen</vt:lpstr>
      <vt:lpstr>Nährstoffbilanzen</vt:lpstr>
      <vt:lpstr>PowerPoint-Präsentation</vt:lpstr>
      <vt:lpstr>Phosphor im Boden</vt:lpstr>
      <vt:lpstr>Organischer Bodenkohlenstoff</vt:lpstr>
      <vt:lpstr>Organischer Bodenkohlenstoff</vt:lpstr>
      <vt:lpstr>Organische Bodenkohlenstoffeinträge über die Rhizodeposition</vt:lpstr>
      <vt:lpstr>Boden pH (H2O)</vt:lpstr>
      <vt:lpstr>PowerPoint-Präsentation</vt:lpstr>
      <vt:lpstr>Bodenstruktur</vt:lpstr>
      <vt:lpstr>Stabilität der Bodenaggregate</vt:lpstr>
      <vt:lpstr>Biologische Bodenqualität</vt:lpstr>
      <vt:lpstr>Artenvielfalt</vt:lpstr>
      <vt:lpstr>Mikrobielle Vielfalt im Boden</vt:lpstr>
      <vt:lpstr>Energieverbrauch und Treibhauspotenzial im DOK-Versuch (1985–1998) aus einer Ökobilanz</vt:lpstr>
      <vt:lpstr>PowerPoint-Präsentation</vt:lpstr>
      <vt:lpstr>FiBL online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Folienmaster FiBL Deutsch</dc:title>
  <dc:creator>Riedi Kurt</dc:creator>
  <cp:lastModifiedBy>Gabel Vanessa</cp:lastModifiedBy>
  <cp:revision>533</cp:revision>
  <dcterms:created xsi:type="dcterms:W3CDTF">2021-02-10T13:15:41Z</dcterms:created>
  <dcterms:modified xsi:type="dcterms:W3CDTF">2024-11-05T11:02:36Z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